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INSTALACIÓN DE VIDRIO FIJO EN PUERTA DE SÓTANO.</a:t>
            </a:r>
          </a:p>
          <a:p>
            <a:endParaRPr lang="es-ES" sz="2000" dirty="0"/>
          </a:p>
          <a:p>
            <a:r>
              <a:rPr lang="es-ES" sz="2000" dirty="0"/>
              <a:t>DDJ TERRAZAS</a:t>
            </a:r>
          </a:p>
          <a:p>
            <a:r>
              <a:rPr lang="es-GT" sz="1800" dirty="0"/>
              <a:t>16/07/2021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40235" y="46707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15448" y="4670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VIDRIO A PUERTA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CB4727-AECA-4695-941E-0F4757EE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77" y="946589"/>
            <a:ext cx="3688317" cy="49177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C4A920B-8C26-4CA4-84FD-0B3E884C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07" y="946589"/>
            <a:ext cx="3694093" cy="49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17856" y="40163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68819" y="40163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VIDRIO A PUERTA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E922A3-C417-45DF-9683-8B01BAC9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64" y="959005"/>
            <a:ext cx="3704993" cy="4939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8756C5F-A850-4D74-AEF4-8F2232BA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345" y="959005"/>
            <a:ext cx="3704993" cy="49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97877" y="41086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12325" y="40169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VIDRIO A PUERTA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2DF597-7C27-47E3-9894-0542B0BF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44" y="1005434"/>
            <a:ext cx="3642267" cy="48563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C72F550-890B-484F-84EB-34B7D59FC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89" y="1005434"/>
            <a:ext cx="3642267" cy="48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32675</TotalTime>
  <Words>81</Words>
  <Application>Microsoft Office PowerPoint</Application>
  <PresentationFormat>Presentación en pantalla (4:3)</PresentationFormat>
  <Paragraphs>19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Times</vt:lpstr>
      <vt:lpstr>wmt_pc</vt:lpstr>
      <vt:lpstr>El Salvador Departamento de Mantenimiento</vt:lpstr>
      <vt:lpstr>INSTALACIÓN DE VIDRIO A PUERTA</vt:lpstr>
      <vt:lpstr>INSTALACIÓN DE VIDRIO A PUERTA</vt:lpstr>
      <vt:lpstr>INSTALACIÓN DE VIDRIO A PUERTA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496</cp:revision>
  <cp:lastPrinted>2009-09-18T02:25:51Z</cp:lastPrinted>
  <dcterms:created xsi:type="dcterms:W3CDTF">2007-05-31T16:27:58Z</dcterms:created>
  <dcterms:modified xsi:type="dcterms:W3CDTF">2021-07-20T15:09:37Z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